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6"/>
  </p:notesMasterIdLst>
  <p:sldIdLst>
    <p:sldId id="256" r:id="rId2"/>
    <p:sldId id="333" r:id="rId3"/>
    <p:sldId id="328" r:id="rId4"/>
    <p:sldId id="329" r:id="rId5"/>
    <p:sldId id="331" r:id="rId6"/>
    <p:sldId id="347" r:id="rId7"/>
    <p:sldId id="348" r:id="rId8"/>
    <p:sldId id="349" r:id="rId9"/>
    <p:sldId id="350" r:id="rId10"/>
    <p:sldId id="265" r:id="rId11"/>
    <p:sldId id="351" r:id="rId12"/>
    <p:sldId id="335" r:id="rId13"/>
    <p:sldId id="339" r:id="rId14"/>
    <p:sldId id="30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EBCE4-4B9E-43E8-8BB0-77A0180BAAB1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7E57-115C-4DC9-BEC8-CA4E5BF8B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26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E1E5B7-6319-4E3D-BC9B-8914089DAAC0}" type="datetime1">
              <a:rPr lang="pl-PL" smtClean="0"/>
              <a:t>07.12.2022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3195-B350-4F0F-88E3-161EFDF0AB1A}" type="datetime1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CBCE-BC5B-44D5-BBF9-D06F9DD8A9C3}" type="datetime1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D1CC-E73A-44FB-9AA0-8D70D217BD5A}" type="datetime1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2ABC-2208-46D8-A11F-1D12855F39A5}" type="datetime1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03A8-DBE8-41ED-B39D-1E73E87663B7}" type="datetime1">
              <a:rPr lang="pl-PL" smtClean="0"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46A7-0A25-4410-9662-5B63144300FA}" type="datetime1">
              <a:rPr lang="pl-PL" smtClean="0"/>
              <a:t>07.12.2022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302B-1CC1-43B8-97FC-C22FFC307249}" type="datetime1">
              <a:rPr lang="pl-PL" smtClean="0"/>
              <a:t>07.12.2022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3865-2142-4AA8-8355-128B19F3D742}" type="datetime1">
              <a:rPr lang="pl-PL" smtClean="0"/>
              <a:t>07.12.2022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5931E1A-96EB-4582-9668-4BAE1ED23325}" type="datetime1">
              <a:rPr lang="pl-PL" smtClean="0"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029135-D6A6-4805-95BA-D9341C4862F2}" type="datetime1">
              <a:rPr lang="pl-PL" smtClean="0"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2B962F7-409D-4F44-97D5-092E391607C6}" type="datetime1">
              <a:rPr lang="pl-PL" smtClean="0"/>
              <a:t>07.12.2022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DB7C19-069C-4FE8-9F98-E6E5425964B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116632"/>
            <a:ext cx="8458200" cy="4608513"/>
          </a:xfrm>
        </p:spPr>
        <p:txBody>
          <a:bodyPr>
            <a:normAutofit/>
          </a:bodyPr>
          <a:lstStyle/>
          <a:p>
            <a:r>
              <a:rPr lang="pl-PL" sz="3200" dirty="0">
                <a:effectLst/>
              </a:rPr>
              <a:t>Biblioteka </a:t>
            </a:r>
            <a:br>
              <a:rPr lang="pl-PL" sz="3200" dirty="0">
                <a:effectLst/>
              </a:rPr>
            </a:br>
            <a:r>
              <a:rPr lang="pl-PL" sz="3200" dirty="0">
                <a:effectLst/>
              </a:rPr>
              <a:t>Państwowej Wyższej Szkoły Zawodowej </a:t>
            </a:r>
            <a:br>
              <a:rPr lang="pl-PL" sz="3200" dirty="0">
                <a:effectLst/>
              </a:rPr>
            </a:br>
            <a:r>
              <a:rPr lang="pl-PL" sz="3200" dirty="0">
                <a:effectLst/>
              </a:rPr>
              <a:t>w Głogowie</a:t>
            </a:r>
            <a:br>
              <a:rPr lang="pl-PL" dirty="0"/>
            </a:br>
            <a:br>
              <a:rPr lang="pl-PL" dirty="0"/>
            </a:br>
            <a:r>
              <a:rPr lang="pl-PL" sz="2800" dirty="0"/>
              <a:t>Zamawianie książek przez </a:t>
            </a:r>
            <a:r>
              <a:rPr lang="pl-PL" sz="2800" dirty="0" err="1"/>
              <a:t>Integro</a:t>
            </a:r>
            <a:r>
              <a:rPr lang="pl-PL" sz="2800" dirty="0"/>
              <a:t> z odbiorem </a:t>
            </a:r>
            <a:br>
              <a:rPr lang="pl-PL" sz="2800" dirty="0"/>
            </a:br>
            <a:r>
              <a:rPr lang="pl-PL" sz="2800" dirty="0"/>
              <a:t>w książkomacie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85800" y="4869160"/>
            <a:ext cx="7772400" cy="1728191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pl-PL" sz="1600" dirty="0"/>
          </a:p>
          <a:p>
            <a:pPr algn="r">
              <a:spcBef>
                <a:spcPts val="0"/>
              </a:spcBef>
            </a:pPr>
            <a:endParaRPr lang="pl-PL" sz="1600" dirty="0"/>
          </a:p>
          <a:p>
            <a:pPr algn="r">
              <a:spcBef>
                <a:spcPts val="0"/>
              </a:spcBef>
            </a:pPr>
            <a:endParaRPr lang="pl-PL" sz="1600" dirty="0"/>
          </a:p>
          <a:p>
            <a:pPr algn="r">
              <a:spcBef>
                <a:spcPts val="0"/>
              </a:spcBef>
            </a:pPr>
            <a:endParaRPr lang="pl-PL" sz="1600" dirty="0"/>
          </a:p>
          <a:p>
            <a:pPr algn="r">
              <a:spcBef>
                <a:spcPts val="0"/>
              </a:spcBef>
            </a:pPr>
            <a:endParaRPr lang="pl-PL" sz="1600" dirty="0"/>
          </a:p>
          <a:p>
            <a:pPr algn="r">
              <a:spcBef>
                <a:spcPts val="0"/>
              </a:spcBef>
            </a:pPr>
            <a:endParaRPr lang="pl-PL" sz="16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pl-PL" sz="16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pl-PL" sz="16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pl-PL" sz="16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pl-PL" sz="16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Dokumenty\LOGO_PWSZ\LibraOp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2" y="5301208"/>
            <a:ext cx="14351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415B7F7-4FDF-4AC7-9918-30579EF25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417D547-D870-4461-B1BD-423F6E9B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10</a:t>
            </a:fld>
            <a:endParaRPr lang="pl-PL"/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6B89F164-95B2-4799-8B94-61C10E3F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150"/>
          </a:xfrm>
        </p:spPr>
        <p:txBody>
          <a:bodyPr>
            <a:normAutofit/>
          </a:bodyPr>
          <a:lstStyle/>
          <a:p>
            <a:r>
              <a:rPr lang="pl-PL" sz="2000" dirty="0"/>
              <a:t>Wyślij zamówienie</a:t>
            </a:r>
          </a:p>
        </p:txBody>
      </p:sp>
      <p:pic>
        <p:nvPicPr>
          <p:cNvPr id="4" name="Picture 3" descr="D:\Dokumenty\LOGO_PWSZ\LibraOp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71755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97C79745-661E-48FA-87F5-9AC3CBFD3881}"/>
              </a:ext>
            </a:extLst>
          </p:cNvPr>
          <p:cNvCxnSpPr>
            <a:cxnSpLocks/>
          </p:cNvCxnSpPr>
          <p:nvPr/>
        </p:nvCxnSpPr>
        <p:spPr>
          <a:xfrm flipH="1">
            <a:off x="4499992" y="2492896"/>
            <a:ext cx="576064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DF7DD65C-0514-4A18-95E2-8FA959A465B4}"/>
              </a:ext>
            </a:extLst>
          </p:cNvPr>
          <p:cNvCxnSpPr>
            <a:cxnSpLocks/>
          </p:cNvCxnSpPr>
          <p:nvPr/>
        </p:nvCxnSpPr>
        <p:spPr>
          <a:xfrm flipH="1" flipV="1">
            <a:off x="3707904" y="3277340"/>
            <a:ext cx="576064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A88F7F3-D285-4FDF-8CD7-6D3FA2C71185}"/>
              </a:ext>
            </a:extLst>
          </p:cNvPr>
          <p:cNvCxnSpPr>
            <a:cxnSpLocks/>
          </p:cNvCxnSpPr>
          <p:nvPr/>
        </p:nvCxnSpPr>
        <p:spPr>
          <a:xfrm flipH="1">
            <a:off x="7020272" y="3242010"/>
            <a:ext cx="576064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8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EDD6B6A-0B80-4DD7-BD52-E14CDD67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11</a:t>
            </a:fld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FFFEBB7-DDAA-457A-9A35-FCC06941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2000" dirty="0"/>
              <a:t>Gdy książka znajdzie się w książkomacie otrzymasz wiadomość mailową.</a:t>
            </a:r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437EECF3-3FD6-440C-9A7D-C4F7EBDC5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77" y="1481138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811D69A-4891-41CA-990E-DEDCA48F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12</a:t>
            </a:fld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4CC993B-CAEC-4EB9-9931-0BBF8084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br>
              <a:rPr lang="pl-PL" sz="2200" dirty="0"/>
            </a:br>
            <a:r>
              <a:rPr lang="pl-PL" sz="2200" dirty="0"/>
              <a:t>INSTRUKCJA OBSŁUGI KSIĄŻKOMATU – </a:t>
            </a:r>
            <a:r>
              <a:rPr lang="pl-PL" sz="3600" dirty="0"/>
              <a:t>ODBIÓR</a:t>
            </a:r>
            <a:r>
              <a:rPr lang="pl-PL" sz="2200" dirty="0"/>
              <a:t> ZAMÓWIONYCH KSIĄŻEK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E01E2DD-320D-460B-8876-2D12BE7E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7571184" cy="452596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pl-PL" dirty="0"/>
              <a:t>Wybierz opcję „Odbiór” na ekranie dotykowym książkomatu.</a:t>
            </a:r>
          </a:p>
          <a:p>
            <a:pPr lvl="0" algn="just"/>
            <a:r>
              <a:rPr lang="pl-PL" dirty="0"/>
              <a:t>Zeskanuj swoją legitymację studencką (kod kreskowy) czytnikiem kodów.</a:t>
            </a:r>
          </a:p>
          <a:p>
            <a:pPr lvl="0"/>
            <a:r>
              <a:rPr lang="pl-PL" dirty="0"/>
              <a:t>Skrytka otworzy się automatycznie.</a:t>
            </a:r>
          </a:p>
          <a:p>
            <a:pPr lvl="0"/>
            <a:r>
              <a:rPr lang="pl-PL" dirty="0"/>
              <a:t>Wyjmij zamówione książki ze skrytki.</a:t>
            </a:r>
          </a:p>
          <a:p>
            <a:pPr lvl="0"/>
            <a:r>
              <a:rPr lang="pl-PL" dirty="0"/>
              <a:t>Zamknij skrytkę. </a:t>
            </a:r>
          </a:p>
          <a:p>
            <a:pPr lvl="0" algn="just"/>
            <a:r>
              <a:rPr lang="pl-PL" dirty="0"/>
              <a:t>Jeżeli zamówienie znajduje się w kilku skrytkach, po zamknięciu pierwszej z nich na ekranie wyświetli się komunikat, „Czy chcesz odebrać pozostałe książki?” Aby otworzyć kolejne skrytki, wybierz: „Tak” a następnie postępuj wg kroków opisanych powyżej. </a:t>
            </a:r>
          </a:p>
          <a:p>
            <a:pPr lvl="0"/>
            <a:r>
              <a:rPr lang="pl-PL" dirty="0"/>
              <a:t>Na koniec użyj przycisku „Zakończ”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7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6074AC4-0E03-4DA1-B8FE-9A7B6595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13</a:t>
            </a:fld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B38ADFE-FE9C-40B4-A479-87AA0D30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Autofit/>
          </a:bodyPr>
          <a:lstStyle/>
          <a:p>
            <a:r>
              <a:rPr lang="pl-PL" sz="2000" dirty="0"/>
              <a:t>INSTRUKCJA OBSŁUGI KSIĄŻKOMATU – </a:t>
            </a:r>
            <a:r>
              <a:rPr lang="pl-PL" sz="2800" dirty="0"/>
              <a:t>ZWROT</a:t>
            </a:r>
            <a:r>
              <a:rPr lang="pl-PL" sz="2000" dirty="0"/>
              <a:t> KSIĄŻEK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5390436-456B-4FB8-A32D-1AF2631F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452596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l-PL" dirty="0"/>
              <a:t>Wybierz opcję „Zwrot” na ekranie dotykowym książkomatu.</a:t>
            </a:r>
          </a:p>
          <a:p>
            <a:pPr lvl="0" algn="just"/>
            <a:r>
              <a:rPr lang="pl-PL" dirty="0"/>
              <a:t>Zeskanuj kod kreskowy swojej legitymacji studenckiej czytnikiem kodów.</a:t>
            </a:r>
          </a:p>
          <a:p>
            <a:pPr lvl="0" algn="just"/>
            <a:r>
              <a:rPr lang="pl-PL" dirty="0"/>
              <a:t>Przyłóż etykietę RFID, znajdującą się na wewnętrznej tylnej stronie okładki, do czytnika RFID. Zeskanuj w ten sposób wszystkie książki.</a:t>
            </a:r>
          </a:p>
          <a:p>
            <a:pPr lvl="0" algn="just"/>
            <a:r>
              <a:rPr lang="pl-PL" dirty="0"/>
              <a:t>Wybierz opcję „Załaduj” na ekranie dotykowym książkomatu. Jedna z pustych skrytek zostanie automatycznie otwarta. </a:t>
            </a:r>
          </a:p>
          <a:p>
            <a:pPr lvl="0"/>
            <a:r>
              <a:rPr lang="pl-PL" dirty="0"/>
              <a:t>Włóż do skrytki zwracane książki.</a:t>
            </a:r>
          </a:p>
          <a:p>
            <a:pPr lvl="0"/>
            <a:r>
              <a:rPr lang="pl-PL" dirty="0"/>
              <a:t>Zamknij skrytkę.</a:t>
            </a:r>
          </a:p>
          <a:p>
            <a:pPr lvl="0"/>
            <a:r>
              <a:rPr lang="pl-PL" dirty="0"/>
              <a:t>Na ekranie dotykowym wybierz opcję „Dalej”. </a:t>
            </a:r>
          </a:p>
          <a:p>
            <a:pPr lvl="0" algn="just"/>
            <a:r>
              <a:rPr lang="pl-PL" dirty="0"/>
              <a:t>Jeśli chcesz oddać więcej książek, niż zmieściło się w jednej skrytce, postępuj wg kroków opisanych powyżej. </a:t>
            </a:r>
          </a:p>
          <a:p>
            <a:pPr lvl="0"/>
            <a:r>
              <a:rPr lang="pl-PL" dirty="0"/>
              <a:t>Na koniec użyj przycisku „Zakończ”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5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lvl="0"/>
            <a:br>
              <a:rPr lang="pl-PL" sz="2000" dirty="0"/>
            </a:br>
            <a:r>
              <a:rPr lang="pl-PL" sz="2800" dirty="0"/>
              <a:t>KONTAKT</a:t>
            </a:r>
            <a:br>
              <a:rPr lang="pl-PL" sz="2800" dirty="0"/>
            </a:br>
            <a:br>
              <a:rPr lang="pl-PL" sz="1800" dirty="0"/>
            </a:br>
            <a:endParaRPr lang="pl-PL" sz="1800" dirty="0"/>
          </a:p>
        </p:txBody>
      </p:sp>
      <p:pic>
        <p:nvPicPr>
          <p:cNvPr id="5" name="Picture 3" descr="D:\Dokumenty\LOGO_PWSZ\LibraOp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71755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8D8E76B-4470-4A48-B5E0-27CF15F2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14</a:t>
            </a:fld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BA40DF0B-76C4-485B-BE55-F8A5E3A65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0" y="1484784"/>
            <a:ext cx="8458720" cy="4294012"/>
          </a:xfrm>
        </p:spPr>
      </p:pic>
    </p:spTree>
    <p:extLst>
      <p:ext uri="{BB962C8B-B14F-4D97-AF65-F5344CB8AC3E}">
        <p14:creationId xmlns:p14="http://schemas.microsoft.com/office/powerpoint/2010/main" val="18036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E60EFDE-F51E-422A-9787-8946AAC24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1758391-3FA5-41CC-AF65-E55C2B68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2</a:t>
            </a:fld>
            <a:endParaRPr lang="pl-PL"/>
          </a:p>
        </p:txBody>
      </p:sp>
      <p:sp>
        <p:nvSpPr>
          <p:cNvPr id="13" name="Tytuł 12">
            <a:extLst>
              <a:ext uri="{FF2B5EF4-FFF2-40B4-BE49-F238E27FC236}">
                <a16:creationId xmlns:a16="http://schemas.microsoft.com/office/drawing/2014/main" id="{7E7193ED-8CA3-4147-9D3C-9810A9BC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2000" dirty="0"/>
              <a:t>Wejdź do katalogu bibliotecznego </a:t>
            </a:r>
            <a:r>
              <a:rPr lang="pl-PL" sz="2000" dirty="0" err="1"/>
              <a:t>Integro</a:t>
            </a:r>
            <a:endParaRPr lang="pl-PL" sz="2000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02A0D244-51A2-47AB-AA45-E1309401EC69}"/>
              </a:ext>
            </a:extLst>
          </p:cNvPr>
          <p:cNvCxnSpPr>
            <a:cxnSpLocks/>
          </p:cNvCxnSpPr>
          <p:nvPr/>
        </p:nvCxnSpPr>
        <p:spPr>
          <a:xfrm flipH="1">
            <a:off x="6948264" y="1268760"/>
            <a:ext cx="1541352" cy="7920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DC19050-EF30-47AE-A12C-C4C3F5890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BA90074-7E8B-4CA8-B0D6-06BC86D4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3</a:t>
            </a:fld>
            <a:endParaRPr lang="pl-PL"/>
          </a:p>
        </p:txBody>
      </p:sp>
      <p:sp>
        <p:nvSpPr>
          <p:cNvPr id="14" name="Tytuł 13">
            <a:extLst>
              <a:ext uri="{FF2B5EF4-FFF2-40B4-BE49-F238E27FC236}">
                <a16:creationId xmlns:a16="http://schemas.microsoft.com/office/drawing/2014/main" id="{1AFD074A-3200-4FA2-A7D7-CF22BFAD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Zaloguj się danymi, które uzyskałeś rejestrując konto czytelnika. </a:t>
            </a:r>
            <a:br>
              <a:rPr lang="pl-PL" sz="2000" dirty="0"/>
            </a:br>
            <a:r>
              <a:rPr lang="pl-PL" sz="2000" dirty="0"/>
              <a:t>Jeśli nie masz konta, zarejestruj się.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DB6810AE-3490-4230-962C-E272021DE386}"/>
              </a:ext>
            </a:extLst>
          </p:cNvPr>
          <p:cNvCxnSpPr>
            <a:cxnSpLocks/>
          </p:cNvCxnSpPr>
          <p:nvPr/>
        </p:nvCxnSpPr>
        <p:spPr>
          <a:xfrm flipH="1">
            <a:off x="6516216" y="1700808"/>
            <a:ext cx="576064" cy="4451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8901A10-EF73-42D9-B99E-6C65E51F3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8CEA1BC-D121-4E30-9F95-2B7C0ED3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4</a:t>
            </a:fld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58700EE3-2604-4615-9014-89E25498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150"/>
          </a:xfrm>
        </p:spPr>
        <p:txBody>
          <a:bodyPr>
            <a:normAutofit/>
          </a:bodyPr>
          <a:lstStyle/>
          <a:p>
            <a:r>
              <a:rPr lang="pl-PL" sz="2000" dirty="0"/>
              <a:t>Jesteś zalogowany. Możesz wypożyczyć książkę. </a:t>
            </a:r>
            <a:br>
              <a:rPr lang="pl-PL" sz="2000" dirty="0"/>
            </a:br>
            <a:r>
              <a:rPr lang="pl-PL" sz="2000" dirty="0"/>
              <a:t>Wpisz w okno wyszukiwawcze tytuł bądź autora szukanej książki.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9B1CD61-5A0F-471C-91E0-1E213396F858}"/>
              </a:ext>
            </a:extLst>
          </p:cNvPr>
          <p:cNvCxnSpPr>
            <a:cxnSpLocks/>
          </p:cNvCxnSpPr>
          <p:nvPr/>
        </p:nvCxnSpPr>
        <p:spPr>
          <a:xfrm flipH="1">
            <a:off x="6948264" y="1481138"/>
            <a:ext cx="843805" cy="5553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5A5769C-FB5C-4BBC-BE9A-CA56CF2FD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481138"/>
            <a:ext cx="8046154" cy="4525962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B89DF53-F036-4BFB-A421-79A49541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5</a:t>
            </a:fld>
            <a:endParaRPr lang="pl-PL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4E6B4DA7-6C0D-46B5-8608-0437D1A2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2000" dirty="0"/>
              <a:t>Odnalazłeś tytuł. Sprawdź dostępność, kliknij egzemplarze.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F3357AB5-44D1-42CA-A43C-2C5036EFEED6}"/>
              </a:ext>
            </a:extLst>
          </p:cNvPr>
          <p:cNvCxnSpPr>
            <a:cxnSpLocks/>
          </p:cNvCxnSpPr>
          <p:nvPr/>
        </p:nvCxnSpPr>
        <p:spPr>
          <a:xfrm flipH="1">
            <a:off x="6948264" y="3068960"/>
            <a:ext cx="843805" cy="5553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0A5C2DC-0153-4E4C-ACFB-6D0E7FB99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335BD77-10BF-4686-9C81-C9FFF06B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6</a:t>
            </a:fld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264DB08E-BA60-4F74-A2C7-AF612552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37"/>
          </a:xfrm>
        </p:spPr>
        <p:txBody>
          <a:bodyPr>
            <a:normAutofit/>
          </a:bodyPr>
          <a:lstStyle/>
          <a:p>
            <a:r>
              <a:rPr lang="pl-PL" sz="2000" dirty="0"/>
              <a:t>Wybierz egzemplarz dostępny, kliknij przycisk zamów.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98F9B4F4-C47F-40A4-BEBC-F20657054381}"/>
              </a:ext>
            </a:extLst>
          </p:cNvPr>
          <p:cNvCxnSpPr/>
          <p:nvPr/>
        </p:nvCxnSpPr>
        <p:spPr>
          <a:xfrm flipV="1">
            <a:off x="5508104" y="4221088"/>
            <a:ext cx="576064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47592FD2-0349-48D4-9816-46161FD1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9" y="1417638"/>
            <a:ext cx="8924481" cy="5020021"/>
          </a:xfrm>
          <a:prstGeom prst="rect">
            <a:avLst/>
          </a:prstGeom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B682D737-C6D4-4612-BF7B-4D0EA7999D88}"/>
              </a:ext>
            </a:extLst>
          </p:cNvPr>
          <p:cNvCxnSpPr>
            <a:cxnSpLocks/>
          </p:cNvCxnSpPr>
          <p:nvPr/>
        </p:nvCxnSpPr>
        <p:spPr>
          <a:xfrm flipH="1">
            <a:off x="5810938" y="3608020"/>
            <a:ext cx="843805" cy="5553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682125D6-9BFD-44CC-810D-2DE275E25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100DE11-5FEC-4033-B1CC-98060F27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7</a:t>
            </a:fld>
            <a:endParaRPr lang="pl-PL"/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27B126A8-B7A4-45D6-B428-C4527492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37"/>
          </a:xfrm>
        </p:spPr>
        <p:txBody>
          <a:bodyPr>
            <a:normAutofit/>
          </a:bodyPr>
          <a:lstStyle/>
          <a:p>
            <a:r>
              <a:rPr lang="pl-PL" sz="2000" dirty="0"/>
              <a:t>Wybierz miejsce dostarczenia - książkomat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4682A5-590C-4137-9CA2-36266BB16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" y="1481328"/>
            <a:ext cx="9144000" cy="5143500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E235CFBD-2B21-42E9-ADFE-E6BA2B590F28}"/>
              </a:ext>
            </a:extLst>
          </p:cNvPr>
          <p:cNvCxnSpPr>
            <a:cxnSpLocks/>
          </p:cNvCxnSpPr>
          <p:nvPr/>
        </p:nvCxnSpPr>
        <p:spPr>
          <a:xfrm flipH="1" flipV="1">
            <a:off x="3923928" y="4581128"/>
            <a:ext cx="936106" cy="512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CC37BDF8-38D8-4FB8-925B-FD42F521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DA3D914-22B3-4C55-BC7F-CC5D3D33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8</a:t>
            </a:fld>
            <a:endParaRPr lang="pl-PL"/>
          </a:p>
        </p:txBody>
      </p:sp>
      <p:sp>
        <p:nvSpPr>
          <p:cNvPr id="14" name="Tytuł 13">
            <a:extLst>
              <a:ext uri="{FF2B5EF4-FFF2-40B4-BE49-F238E27FC236}">
                <a16:creationId xmlns:a16="http://schemas.microsoft.com/office/drawing/2014/main" id="{1603DF29-249E-4531-928A-EE78676E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37"/>
          </a:xfrm>
        </p:spPr>
        <p:txBody>
          <a:bodyPr>
            <a:normAutofit/>
          </a:bodyPr>
          <a:lstStyle/>
          <a:p>
            <a:r>
              <a:rPr lang="pl-PL" sz="2000" dirty="0"/>
              <a:t>Wybrałeś książkomat. Możesz wybrać skrytkę położoną w niższej części książkomatu w Strefie Ułatwionego Dostępu. Zatwierdź zamówienie.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7A7871-1E51-4834-94CA-A50A563F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5" y="1459930"/>
            <a:ext cx="8796469" cy="4948014"/>
          </a:xfrm>
          <a:prstGeom prst="rect">
            <a:avLst/>
          </a:prstGeom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77260F9E-B0B1-47FC-A6E9-2C9ED1885193}"/>
              </a:ext>
            </a:extLst>
          </p:cNvPr>
          <p:cNvCxnSpPr>
            <a:cxnSpLocks/>
          </p:cNvCxnSpPr>
          <p:nvPr/>
        </p:nvCxnSpPr>
        <p:spPr>
          <a:xfrm flipH="1">
            <a:off x="4067943" y="3962789"/>
            <a:ext cx="1008111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E61276BB-5072-4155-BA18-4F3777282850}"/>
              </a:ext>
            </a:extLst>
          </p:cNvPr>
          <p:cNvCxnSpPr>
            <a:cxnSpLocks/>
          </p:cNvCxnSpPr>
          <p:nvPr/>
        </p:nvCxnSpPr>
        <p:spPr>
          <a:xfrm flipH="1" flipV="1">
            <a:off x="3527883" y="4289643"/>
            <a:ext cx="108012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D2D5ABA-4F35-4D65-9D8F-5004F50F8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FF7C446-CD4C-4779-96B4-F3BFEE2B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C19-069C-4FE8-9F98-E6E5425964BF}" type="slidenum">
              <a:rPr lang="pl-PL" smtClean="0"/>
              <a:t>9</a:t>
            </a:fld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041B07B5-1EF1-46CA-8F2D-2BE4B5EA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37"/>
          </a:xfrm>
        </p:spPr>
        <p:txBody>
          <a:bodyPr>
            <a:normAutofit/>
          </a:bodyPr>
          <a:lstStyle/>
          <a:p>
            <a:r>
              <a:rPr lang="pl-PL" sz="2000" dirty="0"/>
              <a:t>Sprawdź co masz w koszyku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44C623-5F91-4AF9-8318-BC67A6AC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6" y="1570484"/>
            <a:ext cx="8924484" cy="5020022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33154C4C-C8C0-4FA3-810C-1F8F5199BA55}"/>
              </a:ext>
            </a:extLst>
          </p:cNvPr>
          <p:cNvCxnSpPr>
            <a:cxnSpLocks/>
          </p:cNvCxnSpPr>
          <p:nvPr/>
        </p:nvCxnSpPr>
        <p:spPr>
          <a:xfrm flipH="1">
            <a:off x="4572000" y="3861048"/>
            <a:ext cx="576064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5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2545</TotalTime>
  <Words>342</Words>
  <Application>Microsoft Office PowerPoint</Application>
  <PresentationFormat>Pokaz na ekranie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Calibri</vt:lpstr>
      <vt:lpstr>Verdana</vt:lpstr>
      <vt:lpstr>Wingdings 2</vt:lpstr>
      <vt:lpstr>Wingdings 3</vt:lpstr>
      <vt:lpstr>Hol</vt:lpstr>
      <vt:lpstr>Biblioteka  Państwowej Wyższej Szkoły Zawodowej  w Głogowie  Zamawianie książek przez Integro z odbiorem  w książkomacie</vt:lpstr>
      <vt:lpstr>Wejdź do katalogu bibliotecznego Integro</vt:lpstr>
      <vt:lpstr>Zaloguj się danymi, które uzyskałeś rejestrując konto czytelnika.  Jeśli nie masz konta, zarejestruj się.</vt:lpstr>
      <vt:lpstr>Jesteś zalogowany. Możesz wypożyczyć książkę.  Wpisz w okno wyszukiwawcze tytuł bądź autora szukanej książki.</vt:lpstr>
      <vt:lpstr>Odnalazłeś tytuł. Sprawdź dostępność, kliknij egzemplarze.</vt:lpstr>
      <vt:lpstr>Wybierz egzemplarz dostępny, kliknij przycisk zamów.</vt:lpstr>
      <vt:lpstr>Wybierz miejsce dostarczenia - książkomat</vt:lpstr>
      <vt:lpstr>Wybrałeś książkomat. Możesz wybrać skrytkę położoną w niższej części książkomatu w Strefie Ułatwionego Dostępu. Zatwierdź zamówienie.</vt:lpstr>
      <vt:lpstr>Sprawdź co masz w koszyku</vt:lpstr>
      <vt:lpstr>Wyślij zamówienie</vt:lpstr>
      <vt:lpstr>Gdy książka znajdzie się w książkomacie otrzymasz wiadomość mailową.</vt:lpstr>
      <vt:lpstr> INSTRUKCJA OBSŁUGI KSIĄŻKOMATU – ODBIÓR ZAMÓWIONYCH KSIĄŻEK </vt:lpstr>
      <vt:lpstr>INSTRUKCJA OBSŁUGI KSIĄŻKOMATU – ZWROT KSIĄŻEK </vt:lpstr>
      <vt:lpstr> KONTAKT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Biblioteka PWSZ w Głogowie INFORMATOR</dc:title>
  <dc:creator>Student</dc:creator>
  <cp:lastModifiedBy>Wypożyczalnia</cp:lastModifiedBy>
  <cp:revision>157</cp:revision>
  <dcterms:created xsi:type="dcterms:W3CDTF">2020-09-10T10:23:41Z</dcterms:created>
  <dcterms:modified xsi:type="dcterms:W3CDTF">2022-12-07T10:37:28Z</dcterms:modified>
</cp:coreProperties>
</file>